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64" r:id="rId2"/>
    <p:sldId id="265" r:id="rId3"/>
    <p:sldId id="323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221"/>
    <a:srgbClr val="FF002E"/>
    <a:srgbClr val="F208A3"/>
    <a:srgbClr val="51000D"/>
    <a:srgbClr val="FF6602"/>
    <a:srgbClr val="5100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53"/>
    <p:restoredTop sz="94681"/>
  </p:normalViewPr>
  <p:slideViewPr>
    <p:cSldViewPr snapToGrid="0" showGuides="1">
      <p:cViewPr varScale="1">
        <p:scale>
          <a:sx n="105" d="100"/>
          <a:sy n="105" d="100"/>
        </p:scale>
        <p:origin x="960" y="9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1820F-6912-CD41-B6D0-CE39B87F26A1}" type="datetimeFigureOut">
              <a:rPr lang="it-IT" smtClean="0"/>
              <a:t>18/03/2026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CC41F-3096-2047-83EA-1017FA44CD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9917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247AF2FF-D729-B537-0EE4-2ABC0CEF8C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8C3811-A539-2B40-855D-63F093C05E1E}" type="slidenum">
              <a:rPr lang="en-GB" altLang="it-IT" smtClean="0"/>
              <a:pPr/>
              <a:t>2</a:t>
            </a:fld>
            <a:endParaRPr lang="en-GB" altLang="it-IT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F132CC7F-AEA3-91CF-6011-753D07761C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369D8B14-3257-EAF2-586E-312216BC71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it-I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199" y="2333009"/>
            <a:ext cx="8104323" cy="81279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500" b="0" spc="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FAI CLIC PER MODIFICARE IL SOTTOTITOLO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0" y="3429001"/>
            <a:ext cx="8104322" cy="159856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5500" b="1" spc="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FAI CLIC PER MODIFICARE IL TITTOLO</a:t>
            </a:r>
            <a:endParaRPr lang="en-US" dirty="0"/>
          </a:p>
        </p:txBody>
      </p: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C18FF3BC-C72F-DAC3-502E-9DE899D25D9B}"/>
              </a:ext>
            </a:extLst>
          </p:cNvPr>
          <p:cNvSpPr/>
          <p:nvPr userDrawn="1"/>
        </p:nvSpPr>
        <p:spPr>
          <a:xfrm>
            <a:off x="-608" y="702161"/>
            <a:ext cx="233916" cy="1620838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AFABD498-45CE-2527-86C5-C7B711372B15}"/>
              </a:ext>
            </a:extLst>
          </p:cNvPr>
          <p:cNvSpPr/>
          <p:nvPr userDrawn="1"/>
        </p:nvSpPr>
        <p:spPr>
          <a:xfrm>
            <a:off x="-608" y="2322999"/>
            <a:ext cx="233916" cy="832817"/>
          </a:xfrm>
          <a:prstGeom prst="rect">
            <a:avLst/>
          </a:prstGeom>
          <a:solidFill>
            <a:srgbClr val="51000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15128162-BDE7-7C57-D102-AD8BF4C391B5}"/>
              </a:ext>
            </a:extLst>
          </p:cNvPr>
          <p:cNvSpPr/>
          <p:nvPr userDrawn="1"/>
        </p:nvSpPr>
        <p:spPr>
          <a:xfrm>
            <a:off x="0" y="3155816"/>
            <a:ext cx="233308" cy="1605097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Segnaposto immagine 20">
            <a:extLst>
              <a:ext uri="{FF2B5EF4-FFF2-40B4-BE49-F238E27FC236}">
                <a16:creationId xmlns:a16="http://schemas.microsoft.com/office/drawing/2014/main" id="{E86170F8-11B6-634D-FAA5-8ECCEEF4CA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8199" y="740003"/>
            <a:ext cx="2298700" cy="80191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CARICA LOGO SEZIONE</a:t>
            </a:r>
          </a:p>
        </p:txBody>
      </p:sp>
    </p:spTree>
    <p:extLst>
      <p:ext uri="{BB962C8B-B14F-4D97-AF65-F5344CB8AC3E}">
        <p14:creationId xmlns:p14="http://schemas.microsoft.com/office/powerpoint/2010/main" val="2250057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99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940" userDrawn="1">
          <p15:clr>
            <a:srgbClr val="FBAE40"/>
          </p15:clr>
        </p15:guide>
        <p15:guide id="4" orient="horz" pos="145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E0D7DDD-B830-A5D3-54F1-30E1F608B5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it-IT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092F798-0733-CCBF-9649-EDEA9CD64C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it-IT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356EEF0-0DB1-A8DD-D9F0-CA9ABEBA0C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9B69B-1DAF-4541-BC09-EFBF308302D1}" type="slidenum">
              <a:rPr lang="en-GB" altLang="it-IT"/>
              <a:pPr>
                <a:defRPr/>
              </a:pPr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1402766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Magenta, Policromia, rosso, Lilac&#10;&#10;Il contenuto generato dall'IA potrebbe non essere corretto.">
            <a:extLst>
              <a:ext uri="{FF2B5EF4-FFF2-40B4-BE49-F238E27FC236}">
                <a16:creationId xmlns:a16="http://schemas.microsoft.com/office/drawing/2014/main" id="{54AD87C8-FB21-83D9-B620-B67964C2F5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199" y="2615367"/>
            <a:ext cx="8010833" cy="52960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500" b="0" spc="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FAI CLIC PER MODIFICARE IL SOTTOTITOLO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198" y="3271702"/>
            <a:ext cx="8010833" cy="9709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4000" b="1" spc="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Fai clic per cambiare il titolo di sezione</a:t>
            </a:r>
            <a:endParaRPr lang="en-US" dirty="0"/>
          </a:p>
        </p:txBody>
      </p: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3081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3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0B5DCAF-9E28-2CD6-A60B-5B480A35A8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14503" y="2615368"/>
            <a:ext cx="2359742" cy="16272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9600" b="1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01</a:t>
            </a: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F86D19F2-2BCC-75F3-DA5D-E450056EF6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899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22" name="Segnaposto immagine 20">
            <a:extLst>
              <a:ext uri="{FF2B5EF4-FFF2-40B4-BE49-F238E27FC236}">
                <a16:creationId xmlns:a16="http://schemas.microsoft.com/office/drawing/2014/main" id="{1B413285-E713-CF95-6EDF-2F8AD542EBC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8198" y="740002"/>
            <a:ext cx="4176713" cy="7080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CARICA LOGO SEZIONE</a:t>
            </a:r>
          </a:p>
        </p:txBody>
      </p:sp>
    </p:spTree>
    <p:extLst>
      <p:ext uri="{BB962C8B-B14F-4D97-AF65-F5344CB8AC3E}">
        <p14:creationId xmlns:p14="http://schemas.microsoft.com/office/powerpoint/2010/main" val="2856076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59" userDrawn="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15" name="Segnaposto testo 14">
            <a:extLst>
              <a:ext uri="{FF2B5EF4-FFF2-40B4-BE49-F238E27FC236}">
                <a16:creationId xmlns:a16="http://schemas.microsoft.com/office/drawing/2014/main" id="{9C5DDB22-2FC0-FBFD-1888-C8E4D7E792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7893" y="3731345"/>
            <a:ext cx="4958224" cy="20360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, </a:t>
            </a:r>
            <a:r>
              <a:rPr lang="it-IT" dirty="0" err="1"/>
              <a:t>tellus</a:t>
            </a:r>
            <a:r>
              <a:rPr lang="it-IT" dirty="0"/>
              <a:t> </a:t>
            </a:r>
            <a:r>
              <a:rPr lang="it-IT" dirty="0" err="1"/>
              <a:t>ac</a:t>
            </a:r>
            <a:r>
              <a:rPr lang="it-IT" dirty="0"/>
              <a:t> cursus commodo, </a:t>
            </a:r>
            <a:r>
              <a:rPr lang="it-IT" dirty="0" err="1"/>
              <a:t>tortor</a:t>
            </a:r>
            <a:r>
              <a:rPr lang="it-IT" dirty="0"/>
              <a:t> </a:t>
            </a:r>
            <a:r>
              <a:rPr lang="it-IT" dirty="0" err="1"/>
              <a:t>mauris</a:t>
            </a:r>
            <a:r>
              <a:rPr lang="it-IT" dirty="0"/>
              <a:t> </a:t>
            </a:r>
            <a:r>
              <a:rPr lang="it-IT" dirty="0" err="1"/>
              <a:t>condimentum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, ut </a:t>
            </a:r>
            <a:r>
              <a:rPr lang="it-IT" dirty="0" err="1"/>
              <a:t>fermentum</a:t>
            </a:r>
            <a:r>
              <a:rPr lang="it-IT" dirty="0"/>
              <a:t> massa </a:t>
            </a:r>
            <a:r>
              <a:rPr lang="it-IT" dirty="0" err="1"/>
              <a:t>justo</a:t>
            </a:r>
            <a:r>
              <a:rPr lang="it-IT" dirty="0"/>
              <a:t>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. </a:t>
            </a:r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Nullam</a:t>
            </a:r>
            <a:r>
              <a:rPr lang="it-IT" dirty="0"/>
              <a:t> </a:t>
            </a:r>
            <a:r>
              <a:rPr lang="it-IT" dirty="0" err="1"/>
              <a:t>quis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 </a:t>
            </a:r>
            <a:r>
              <a:rPr lang="it-IT" dirty="0" err="1"/>
              <a:t>eget</a:t>
            </a:r>
            <a:r>
              <a:rPr lang="it-IT" dirty="0"/>
              <a:t> urna </a:t>
            </a:r>
            <a:r>
              <a:rPr lang="it-IT" dirty="0" err="1"/>
              <a:t>mollis</a:t>
            </a:r>
            <a:r>
              <a:rPr lang="it-IT" dirty="0"/>
              <a:t> ornare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</a:t>
            </a: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F86D19F2-2BCC-75F3-DA5D-E450056EF6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90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7E6DEBC2-E96F-BC5E-44C8-275A7D83AD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893" y="728663"/>
            <a:ext cx="4958224" cy="22336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rgbClr val="B0022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Titolo Sezione con immagine su sfondo bianco </a:t>
            </a:r>
          </a:p>
        </p:txBody>
      </p:sp>
      <p:sp>
        <p:nvSpPr>
          <p:cNvPr id="12" name="Segnaposto immagine 11">
            <a:extLst>
              <a:ext uri="{FF2B5EF4-FFF2-40B4-BE49-F238E27FC236}">
                <a16:creationId xmlns:a16="http://schemas.microsoft.com/office/drawing/2014/main" id="{7209C260-8BC9-B3CA-4958-EFA4BAB4757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45147"/>
            <a:ext cx="5950858" cy="56222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it-IT" dirty="0"/>
              <a:t>CARICA IMMAGINE </a:t>
            </a:r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8C31C618-616A-7FE8-EB3D-03FC655FC2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3153264"/>
            <a:ext cx="4957763" cy="482601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900">
                <a:solidFill>
                  <a:schemeClr val="tx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Titolo paragrafo  </a:t>
            </a: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FE853D6C-C577-E91B-6FC8-6A65C88DF80E}"/>
              </a:ext>
            </a:extLst>
          </p:cNvPr>
          <p:cNvSpPr/>
          <p:nvPr userDrawn="1"/>
        </p:nvSpPr>
        <p:spPr>
          <a:xfrm>
            <a:off x="0" y="692150"/>
            <a:ext cx="233916" cy="1584321"/>
          </a:xfrm>
          <a:prstGeom prst="rect">
            <a:avLst/>
          </a:prstGeom>
          <a:solidFill>
            <a:srgbClr val="FF66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1695C81D-5A0B-F1FB-CE09-427E5F24E012}"/>
              </a:ext>
            </a:extLst>
          </p:cNvPr>
          <p:cNvSpPr/>
          <p:nvPr userDrawn="1"/>
        </p:nvSpPr>
        <p:spPr>
          <a:xfrm>
            <a:off x="-608" y="2276475"/>
            <a:ext cx="233916" cy="1454790"/>
          </a:xfrm>
          <a:prstGeom prst="rect">
            <a:avLst/>
          </a:prstGeom>
          <a:solidFill>
            <a:srgbClr val="51000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E1C8DD4-A61C-FB9C-FB0E-20347021E365}"/>
              </a:ext>
            </a:extLst>
          </p:cNvPr>
          <p:cNvSpPr/>
          <p:nvPr userDrawn="1"/>
        </p:nvSpPr>
        <p:spPr>
          <a:xfrm>
            <a:off x="0" y="3731272"/>
            <a:ext cx="233308" cy="1713850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319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30" userDrawn="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15" name="Segnaposto testo 14">
            <a:extLst>
              <a:ext uri="{FF2B5EF4-FFF2-40B4-BE49-F238E27FC236}">
                <a16:creationId xmlns:a16="http://schemas.microsoft.com/office/drawing/2014/main" id="{9C5DDB22-2FC0-FBFD-1888-C8E4D7E792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7893" y="3945579"/>
            <a:ext cx="4958224" cy="18218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, </a:t>
            </a:r>
            <a:r>
              <a:rPr lang="it-IT" dirty="0" err="1"/>
              <a:t>tellus</a:t>
            </a:r>
            <a:r>
              <a:rPr lang="it-IT" dirty="0"/>
              <a:t> </a:t>
            </a:r>
            <a:r>
              <a:rPr lang="it-IT" dirty="0" err="1"/>
              <a:t>ac</a:t>
            </a:r>
            <a:r>
              <a:rPr lang="it-IT" dirty="0"/>
              <a:t> cursus commodo, </a:t>
            </a:r>
            <a:r>
              <a:rPr lang="it-IT" dirty="0" err="1"/>
              <a:t>tortor</a:t>
            </a:r>
            <a:r>
              <a:rPr lang="it-IT" dirty="0"/>
              <a:t> </a:t>
            </a:r>
            <a:r>
              <a:rPr lang="it-IT" dirty="0" err="1"/>
              <a:t>mauris</a:t>
            </a:r>
            <a:r>
              <a:rPr lang="it-IT" dirty="0"/>
              <a:t> </a:t>
            </a:r>
            <a:r>
              <a:rPr lang="it-IT" dirty="0" err="1"/>
              <a:t>condimentum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, ut </a:t>
            </a:r>
            <a:r>
              <a:rPr lang="it-IT" dirty="0" err="1"/>
              <a:t>fermentum</a:t>
            </a:r>
            <a:r>
              <a:rPr lang="it-IT" dirty="0"/>
              <a:t> massa </a:t>
            </a:r>
            <a:r>
              <a:rPr lang="it-IT" dirty="0" err="1"/>
              <a:t>justo</a:t>
            </a:r>
            <a:r>
              <a:rPr lang="it-IT" dirty="0"/>
              <a:t>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. </a:t>
            </a:r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Nullam</a:t>
            </a:r>
            <a:r>
              <a:rPr lang="it-IT" dirty="0"/>
              <a:t> </a:t>
            </a:r>
            <a:r>
              <a:rPr lang="it-IT" dirty="0" err="1"/>
              <a:t>quis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 </a:t>
            </a:r>
            <a:r>
              <a:rPr lang="it-IT" dirty="0" err="1"/>
              <a:t>eget</a:t>
            </a:r>
            <a:r>
              <a:rPr lang="it-IT" dirty="0"/>
              <a:t> urna </a:t>
            </a:r>
            <a:r>
              <a:rPr lang="it-IT" dirty="0" err="1"/>
              <a:t>mollis</a:t>
            </a:r>
            <a:r>
              <a:rPr lang="it-IT" dirty="0"/>
              <a:t> ornare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</a:t>
            </a: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F86D19F2-2BCC-75F3-DA5D-E450056EF6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90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7E6DEBC2-E96F-BC5E-44C8-275A7D83AD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893" y="728664"/>
            <a:ext cx="4958224" cy="11291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rgbClr val="B0022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Titolo Sezione con immagine</a:t>
            </a:r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8C31C618-616A-7FE8-EB3D-03FC655FC2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3357601"/>
            <a:ext cx="4957763" cy="482601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900">
                <a:solidFill>
                  <a:schemeClr val="tx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Titolo paragrafo</a:t>
            </a:r>
          </a:p>
        </p:txBody>
      </p:sp>
      <p:sp>
        <p:nvSpPr>
          <p:cNvPr id="2" name="Segnaposto testo 14">
            <a:extLst>
              <a:ext uri="{FF2B5EF4-FFF2-40B4-BE49-F238E27FC236}">
                <a16:creationId xmlns:a16="http://schemas.microsoft.com/office/drawing/2014/main" id="{055CEEA1-F328-9268-8059-5EFD8F45158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893" y="1989631"/>
            <a:ext cx="4958224" cy="12625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, </a:t>
            </a:r>
            <a:r>
              <a:rPr lang="it-IT" dirty="0" err="1"/>
              <a:t>tellus</a:t>
            </a:r>
            <a:r>
              <a:rPr lang="it-IT" dirty="0"/>
              <a:t> </a:t>
            </a:r>
            <a:r>
              <a:rPr lang="it-IT" dirty="0" err="1"/>
              <a:t>ac</a:t>
            </a:r>
            <a:r>
              <a:rPr lang="it-IT" dirty="0"/>
              <a:t> cursus commodo, </a:t>
            </a:r>
            <a:r>
              <a:rPr lang="it-IT" dirty="0" err="1"/>
              <a:t>tortor</a:t>
            </a:r>
            <a:r>
              <a:rPr lang="it-IT" dirty="0"/>
              <a:t> </a:t>
            </a:r>
            <a:r>
              <a:rPr lang="it-IT" dirty="0" err="1"/>
              <a:t>mauris</a:t>
            </a:r>
            <a:r>
              <a:rPr lang="it-IT" dirty="0"/>
              <a:t> </a:t>
            </a:r>
            <a:r>
              <a:rPr lang="it-IT" dirty="0" err="1"/>
              <a:t>condimentum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, ut </a:t>
            </a:r>
            <a:r>
              <a:rPr lang="it-IT" dirty="0" err="1"/>
              <a:t>fermentum</a:t>
            </a:r>
            <a:r>
              <a:rPr lang="it-IT" dirty="0"/>
              <a:t> massa </a:t>
            </a:r>
            <a:r>
              <a:rPr lang="it-IT" dirty="0" err="1"/>
              <a:t>justo</a:t>
            </a:r>
            <a:r>
              <a:rPr lang="it-IT" dirty="0"/>
              <a:t>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. </a:t>
            </a:r>
          </a:p>
        </p:txBody>
      </p:sp>
      <p:sp>
        <p:nvSpPr>
          <p:cNvPr id="4" name="Segnaposto immagine 3">
            <a:extLst>
              <a:ext uri="{FF2B5EF4-FFF2-40B4-BE49-F238E27FC236}">
                <a16:creationId xmlns:a16="http://schemas.microsoft.com/office/drawing/2014/main" id="{46B0F2A4-CA92-5AEB-321B-BC6F032D04D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96000" y="728664"/>
            <a:ext cx="2902857" cy="2523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8" name="Segnaposto immagine 3">
            <a:extLst>
              <a:ext uri="{FF2B5EF4-FFF2-40B4-BE49-F238E27FC236}">
                <a16:creationId xmlns:a16="http://schemas.microsoft.com/office/drawing/2014/main" id="{68A7BA30-27E4-5034-7779-2A8AA985A5E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96000" y="3442835"/>
            <a:ext cx="2902857" cy="2523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9" name="Segnaposto immagine 3">
            <a:extLst>
              <a:ext uri="{FF2B5EF4-FFF2-40B4-BE49-F238E27FC236}">
                <a16:creationId xmlns:a16="http://schemas.microsoft.com/office/drawing/2014/main" id="{B5D03AB2-CA3B-F9B0-EF94-1DA04E6304A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173028" y="728664"/>
            <a:ext cx="2902857" cy="2523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11" name="Segnaposto immagine 3">
            <a:extLst>
              <a:ext uri="{FF2B5EF4-FFF2-40B4-BE49-F238E27FC236}">
                <a16:creationId xmlns:a16="http://schemas.microsoft.com/office/drawing/2014/main" id="{2B530940-54FE-5556-E8E0-174970F374E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173028" y="3442835"/>
            <a:ext cx="2902857" cy="2523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159D452-E882-001C-9D22-063B23D5BAD4}"/>
              </a:ext>
            </a:extLst>
          </p:cNvPr>
          <p:cNvSpPr/>
          <p:nvPr userDrawn="1"/>
        </p:nvSpPr>
        <p:spPr>
          <a:xfrm>
            <a:off x="0" y="728663"/>
            <a:ext cx="233916" cy="1115164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FA95B2C-B523-19F8-C733-DE61D5E0042F}"/>
              </a:ext>
            </a:extLst>
          </p:cNvPr>
          <p:cNvSpPr/>
          <p:nvPr userDrawn="1"/>
        </p:nvSpPr>
        <p:spPr>
          <a:xfrm>
            <a:off x="-608" y="1843826"/>
            <a:ext cx="233916" cy="1567709"/>
          </a:xfrm>
          <a:prstGeom prst="rect">
            <a:avLst/>
          </a:prstGeom>
          <a:solidFill>
            <a:srgbClr val="FF66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5F9A7DA4-7C5C-E823-29E0-EF9E47678F63}"/>
              </a:ext>
            </a:extLst>
          </p:cNvPr>
          <p:cNvSpPr/>
          <p:nvPr userDrawn="1"/>
        </p:nvSpPr>
        <p:spPr>
          <a:xfrm>
            <a:off x="0" y="3428999"/>
            <a:ext cx="233308" cy="2338387"/>
          </a:xfrm>
          <a:prstGeom prst="rect">
            <a:avLst/>
          </a:prstGeom>
          <a:solidFill>
            <a:srgbClr val="5100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1431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  <p15:guide id="2" pos="3908" userDrawn="1">
          <p15:clr>
            <a:srgbClr val="FBAE40"/>
          </p15:clr>
        </p15:guide>
        <p15:guide id="3" orient="horz" pos="2047" userDrawn="1">
          <p15:clr>
            <a:srgbClr val="FBAE40"/>
          </p15:clr>
        </p15:guide>
        <p15:guide id="4" orient="horz" pos="2149" userDrawn="1">
          <p15:clr>
            <a:srgbClr val="FBAE40"/>
          </p15:clr>
        </p15:guide>
        <p15:guide id="5" orient="horz" pos="3749" userDrawn="1">
          <p15:clr>
            <a:srgbClr val="FBAE40"/>
          </p15:clr>
        </p15:guide>
        <p15:guide id="6" pos="512" userDrawn="1">
          <p15:clr>
            <a:srgbClr val="FBAE40"/>
          </p15:clr>
        </p15:guide>
        <p15:guide id="7" orient="horz" pos="393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4" name="Segnaposto testo 9">
            <a:extLst>
              <a:ext uri="{FF2B5EF4-FFF2-40B4-BE49-F238E27FC236}">
                <a16:creationId xmlns:a16="http://schemas.microsoft.com/office/drawing/2014/main" id="{3142838F-CBA1-7CAD-69E7-1F772E4562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893" y="728663"/>
            <a:ext cx="5737078" cy="2700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Clicca e inserisci il titolo Sezione con immagine su sfondo rosso</a:t>
            </a:r>
          </a:p>
        </p:txBody>
      </p:sp>
      <p:sp>
        <p:nvSpPr>
          <p:cNvPr id="5" name="Segnaposto testo 14">
            <a:extLst>
              <a:ext uri="{FF2B5EF4-FFF2-40B4-BE49-F238E27FC236}">
                <a16:creationId xmlns:a16="http://schemas.microsoft.com/office/drawing/2014/main" id="{19216C12-AE2D-6410-66E2-B7BC7EB7257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7893" y="5065493"/>
            <a:ext cx="6099936" cy="7018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.</a:t>
            </a:r>
          </a:p>
        </p:txBody>
      </p:sp>
      <p:sp>
        <p:nvSpPr>
          <p:cNvPr id="10" name="Segnaposto immagine 3">
            <a:extLst>
              <a:ext uri="{FF2B5EF4-FFF2-40B4-BE49-F238E27FC236}">
                <a16:creationId xmlns:a16="http://schemas.microsoft.com/office/drawing/2014/main" id="{76176F3A-D976-79EA-F71C-2A4EBFCE2C3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344230" y="203199"/>
            <a:ext cx="4659084" cy="55734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11" name="Segnaposto testo 17">
            <a:extLst>
              <a:ext uri="{FF2B5EF4-FFF2-40B4-BE49-F238E27FC236}">
                <a16:creationId xmlns:a16="http://schemas.microsoft.com/office/drawing/2014/main" id="{6374328E-A7FE-1173-E73A-E9B8C4E5C8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90550"/>
          </a:xfrm>
          <a:prstGeom prst="rect">
            <a:avLst/>
          </a:prstGeom>
          <a:solidFill>
            <a:srgbClr val="B00221"/>
          </a:solidFill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E1FB76D-A96B-AE52-ECB4-75DABA4E7042}"/>
              </a:ext>
            </a:extLst>
          </p:cNvPr>
          <p:cNvSpPr/>
          <p:nvPr userDrawn="1"/>
        </p:nvSpPr>
        <p:spPr>
          <a:xfrm>
            <a:off x="-608" y="702160"/>
            <a:ext cx="233916" cy="2726839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1D30844-04E1-0303-69FA-0AC039A01646}"/>
              </a:ext>
            </a:extLst>
          </p:cNvPr>
          <p:cNvSpPr/>
          <p:nvPr userDrawn="1"/>
        </p:nvSpPr>
        <p:spPr>
          <a:xfrm>
            <a:off x="-608" y="3428999"/>
            <a:ext cx="233916" cy="1605093"/>
          </a:xfrm>
          <a:prstGeom prst="rect">
            <a:avLst/>
          </a:prstGeom>
          <a:solidFill>
            <a:srgbClr val="51000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39206FFE-0886-22B6-4311-A8AEA37A0F41}"/>
              </a:ext>
            </a:extLst>
          </p:cNvPr>
          <p:cNvSpPr/>
          <p:nvPr userDrawn="1"/>
        </p:nvSpPr>
        <p:spPr>
          <a:xfrm>
            <a:off x="0" y="5034102"/>
            <a:ext cx="233308" cy="733286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405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2" pos="3840">
          <p15:clr>
            <a:srgbClr val="FBAE40"/>
          </p15:clr>
        </p15:guide>
        <p15:guide id="3" pos="3940">
          <p15:clr>
            <a:srgbClr val="FBAE40"/>
          </p15:clr>
        </p15:guide>
        <p15:guide id="4" orient="horz" pos="1457">
          <p15:clr>
            <a:srgbClr val="FBAE40"/>
          </p15:clr>
        </p15:guide>
        <p15:guide id="5" orient="horz" pos="363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4" name="Segnaposto testo 9">
            <a:extLst>
              <a:ext uri="{FF2B5EF4-FFF2-40B4-BE49-F238E27FC236}">
                <a16:creationId xmlns:a16="http://schemas.microsoft.com/office/drawing/2014/main" id="{3142838F-CBA1-7CAD-69E7-1F772E4562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893" y="728663"/>
            <a:ext cx="7043364" cy="2700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Clicca e inserisci il titolo sezione su sfondo rosso</a:t>
            </a:r>
          </a:p>
        </p:txBody>
      </p:sp>
      <p:sp>
        <p:nvSpPr>
          <p:cNvPr id="5" name="Segnaposto testo 14">
            <a:extLst>
              <a:ext uri="{FF2B5EF4-FFF2-40B4-BE49-F238E27FC236}">
                <a16:creationId xmlns:a16="http://schemas.microsoft.com/office/drawing/2014/main" id="{19216C12-AE2D-6410-66E2-B7BC7EB7257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7893" y="5065493"/>
            <a:ext cx="7043364" cy="7018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.</a:t>
            </a:r>
          </a:p>
        </p:txBody>
      </p:sp>
      <p:sp>
        <p:nvSpPr>
          <p:cNvPr id="11" name="Segnaposto testo 17">
            <a:extLst>
              <a:ext uri="{FF2B5EF4-FFF2-40B4-BE49-F238E27FC236}">
                <a16:creationId xmlns:a16="http://schemas.microsoft.com/office/drawing/2014/main" id="{6374328E-A7FE-1173-E73A-E9B8C4E5C8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90550"/>
          </a:xfrm>
          <a:prstGeom prst="rect">
            <a:avLst/>
          </a:prstGeom>
          <a:solidFill>
            <a:srgbClr val="B00221"/>
          </a:solidFill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F4417D97-AF5A-1AD2-E3ED-D19BEFC5D9D0}"/>
              </a:ext>
            </a:extLst>
          </p:cNvPr>
          <p:cNvSpPr/>
          <p:nvPr userDrawn="1"/>
        </p:nvSpPr>
        <p:spPr>
          <a:xfrm>
            <a:off x="-608" y="702160"/>
            <a:ext cx="233916" cy="2726839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558A659C-20CA-86E3-27F8-085F967AD901}"/>
              </a:ext>
            </a:extLst>
          </p:cNvPr>
          <p:cNvSpPr/>
          <p:nvPr userDrawn="1"/>
        </p:nvSpPr>
        <p:spPr>
          <a:xfrm>
            <a:off x="-608" y="3428999"/>
            <a:ext cx="233916" cy="1605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DAE79CE6-77FB-0CD7-6BA7-819A9FBE3E86}"/>
              </a:ext>
            </a:extLst>
          </p:cNvPr>
          <p:cNvSpPr/>
          <p:nvPr userDrawn="1"/>
        </p:nvSpPr>
        <p:spPr>
          <a:xfrm>
            <a:off x="0" y="5034102"/>
            <a:ext cx="233308" cy="733286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5968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2" pos="3840">
          <p15:clr>
            <a:srgbClr val="FBAE40"/>
          </p15:clr>
        </p15:guide>
        <p15:guide id="3" pos="3940">
          <p15:clr>
            <a:srgbClr val="FBAE40"/>
          </p15:clr>
        </p15:guide>
        <p15:guide id="4" orient="horz" pos="2160" userDrawn="1">
          <p15:clr>
            <a:srgbClr val="FBAE40"/>
          </p15:clr>
        </p15:guide>
        <p15:guide id="5" orient="horz" pos="363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Policromia, Magenta, Bordeaux, rosso&#10;&#10;Il contenuto generato dall'IA potrebbe non essere corretto.">
            <a:extLst>
              <a:ext uri="{FF2B5EF4-FFF2-40B4-BE49-F238E27FC236}">
                <a16:creationId xmlns:a16="http://schemas.microsoft.com/office/drawing/2014/main" id="{DEDBA49A-50D4-2484-95FA-570A2BF0F3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7" name="Segnaposto immagine 20">
            <a:extLst>
              <a:ext uri="{FF2B5EF4-FFF2-40B4-BE49-F238E27FC236}">
                <a16:creationId xmlns:a16="http://schemas.microsoft.com/office/drawing/2014/main" id="{2BEA2DF4-1BB6-5626-54CF-E22B73843C7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8199" y="740003"/>
            <a:ext cx="2298700" cy="80191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CARICA LOGO SEZIONE</a:t>
            </a:r>
          </a:p>
        </p:txBody>
      </p:sp>
      <p:sp>
        <p:nvSpPr>
          <p:cNvPr id="14" name="Segnaposto testo 17">
            <a:extLst>
              <a:ext uri="{FF2B5EF4-FFF2-40B4-BE49-F238E27FC236}">
                <a16:creationId xmlns:a16="http://schemas.microsoft.com/office/drawing/2014/main" id="{3D15F0E6-6EC3-9615-5288-BC88774F73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899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15" name="Segnaposto testo 9">
            <a:extLst>
              <a:ext uri="{FF2B5EF4-FFF2-40B4-BE49-F238E27FC236}">
                <a16:creationId xmlns:a16="http://schemas.microsoft.com/office/drawing/2014/main" id="{02F879B5-A204-4DCA-5BFE-FABA9D3AD0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16723" y="728663"/>
            <a:ext cx="5737078" cy="34371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>
                <a:effectLst/>
              </a:rPr>
              <a:t>CLICCA E INSERISCI IL TITOLO DELLA PRESENTAZIONE / SOLO LOGO D’ATENEO</a:t>
            </a:r>
            <a:br>
              <a:rPr lang="it-IT" dirty="0">
                <a:effectLst/>
              </a:rPr>
            </a:br>
            <a:r>
              <a:rPr lang="it-IT" dirty="0">
                <a:effectLst/>
              </a:rPr>
              <a:t>E FONT MACHO MODULAR</a:t>
            </a:r>
            <a:endParaRPr lang="it-IT" dirty="0"/>
          </a:p>
        </p:txBody>
      </p:sp>
      <p:sp>
        <p:nvSpPr>
          <p:cNvPr id="16" name="Segnaposto testo 14">
            <a:extLst>
              <a:ext uri="{FF2B5EF4-FFF2-40B4-BE49-F238E27FC236}">
                <a16:creationId xmlns:a16="http://schemas.microsoft.com/office/drawing/2014/main" id="{B2848016-87F5-0D06-4CB8-22AB7281E2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6724" y="5065493"/>
            <a:ext cx="5737078" cy="7018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670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2" pos="3840">
          <p15:clr>
            <a:srgbClr val="FBAE40"/>
          </p15:clr>
        </p15:guide>
        <p15:guide id="3" pos="3940">
          <p15:clr>
            <a:srgbClr val="FBAE40"/>
          </p15:clr>
        </p15:guide>
        <p15:guide id="4" orient="horz" pos="1457">
          <p15:clr>
            <a:srgbClr val="FBAE40"/>
          </p15:clr>
        </p15:guide>
        <p15:guide id="5" orient="horz" pos="3639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2">
            <a:extLst>
              <a:ext uri="{FF2B5EF4-FFF2-40B4-BE49-F238E27FC236}">
                <a16:creationId xmlns:a16="http://schemas.microsoft.com/office/drawing/2014/main" id="{7D021A4B-C355-0F73-8289-2476145DB3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51562" y="2882900"/>
            <a:ext cx="3088878" cy="10922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INSERISCI LOGO</a:t>
            </a:r>
          </a:p>
        </p:txBody>
      </p:sp>
      <p:sp>
        <p:nvSpPr>
          <p:cNvPr id="12" name="Segnaposto testo 19">
            <a:extLst>
              <a:ext uri="{FF2B5EF4-FFF2-40B4-BE49-F238E27FC236}">
                <a16:creationId xmlns:a16="http://schemas.microsoft.com/office/drawing/2014/main" id="{22DC42B5-D644-EF0A-D8EA-0E98BA4E70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199" y="6268065"/>
            <a:ext cx="105410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Inserisci testo -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1451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2" pos="3840">
          <p15:clr>
            <a:srgbClr val="FBAE40"/>
          </p15:clr>
        </p15:guide>
        <p15:guide id="3" pos="3940">
          <p15:clr>
            <a:srgbClr val="FBAE40"/>
          </p15:clr>
        </p15:guide>
        <p15:guide id="4" orient="horz" pos="1457">
          <p15:clr>
            <a:srgbClr val="FBAE40"/>
          </p15:clr>
        </p15:guide>
        <p15:guide id="5" orient="horz" pos="363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609549B-9D75-BBC3-C10E-84344A5DA9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it-IT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8D124FE-00EF-2594-013B-52ACD71FA5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it-IT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81DFA8C-FC5A-4632-7893-4C190F41C6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BB3EC-014D-0D44-9D0D-C8BC50E837E1}" type="slidenum">
              <a:rPr lang="en-GB" altLang="it-IT"/>
              <a:pPr>
                <a:defRPr/>
              </a:pPr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243222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0221">
            <a:alpha val="926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6944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75" r:id="rId5"/>
    <p:sldLayoutId id="2147483677" r:id="rId6"/>
    <p:sldLayoutId id="2147483676" r:id="rId7"/>
    <p:sldLayoutId id="2147483678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8E5E9A-40E2-C9E7-1B1B-3E0A7A1603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1793513"/>
            <a:ext cx="8204907" cy="812799"/>
          </a:xfrm>
        </p:spPr>
        <p:txBody>
          <a:bodyPr>
            <a:normAutofit/>
          </a:bodyPr>
          <a:lstStyle/>
          <a:p>
            <a:r>
              <a:rPr lang="it-IT" altLang="it-IT" sz="4400" dirty="0"/>
              <a:t>Incontro annuale  </a:t>
            </a:r>
            <a:r>
              <a:rPr lang="it-IT" altLang="it-IT" sz="4400" dirty="0" err="1"/>
              <a:t>NdV</a:t>
            </a:r>
            <a:r>
              <a:rPr lang="it-IT" altLang="it-IT" sz="4400" dirty="0"/>
              <a:t> – CPDS</a:t>
            </a:r>
            <a:endParaRPr lang="it-IT" sz="4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0D240FF-655D-CF9F-EC1C-B921837B10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4379976"/>
            <a:ext cx="10268712" cy="1170432"/>
          </a:xfrm>
        </p:spPr>
        <p:txBody>
          <a:bodyPr/>
          <a:lstStyle/>
          <a:p>
            <a:r>
              <a:rPr lang="it-IT" altLang="it-IT" sz="3200" dirty="0"/>
              <a:t>Aula 6  </a:t>
            </a:r>
            <a:r>
              <a:rPr lang="it-IT" sz="3200" dirty="0"/>
              <a:t>Presidio Mattioli </a:t>
            </a:r>
          </a:p>
          <a:p>
            <a:r>
              <a:rPr lang="it-IT" sz="3200" dirty="0"/>
              <a:t>20 marzo 2026 alle ore 11</a:t>
            </a:r>
            <a:endParaRPr lang="it-IT" dirty="0"/>
          </a:p>
        </p:txBody>
      </p:sp>
      <p:pic>
        <p:nvPicPr>
          <p:cNvPr id="7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2CEB6EC9-6D47-2CE3-29E0-7D7A0DDBD78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684" b="684"/>
          <a:stretch>
            <a:fillRect/>
          </a:stretch>
        </p:blipFill>
        <p:spPr/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B281046-5699-EB32-0187-D32A99A79379}"/>
              </a:ext>
            </a:extLst>
          </p:cNvPr>
          <p:cNvSpPr txBox="1"/>
          <p:nvPr/>
        </p:nvSpPr>
        <p:spPr>
          <a:xfrm>
            <a:off x="694944" y="2697481"/>
            <a:ext cx="100035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Il Nucleo di Valutazione incontra le CPDS: dalle giornate di restituzione alle azioni di follow-up</a:t>
            </a:r>
            <a:endParaRPr lang="it-IT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286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>
            <a:extLst>
              <a:ext uri="{FF2B5EF4-FFF2-40B4-BE49-F238E27FC236}">
                <a16:creationId xmlns:a16="http://schemas.microsoft.com/office/drawing/2014/main" id="{0CE0F422-30D2-4751-A323-DE1F81FE0D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6606" y="1333041"/>
            <a:ext cx="11435729" cy="5048711"/>
          </a:xfr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/>
          <a:lstStyle/>
          <a:p>
            <a:pPr marL="0" indent="0">
              <a:buClr>
                <a:srgbClr val="990000"/>
              </a:buClr>
              <a:buSzPct val="80000"/>
              <a:buNone/>
              <a:defRPr/>
            </a:pPr>
            <a:r>
              <a:rPr lang="it-IT" altLang="it-IT" dirty="0">
                <a:latin typeface="Optima" pitchFamily="34" charset="0"/>
              </a:rPr>
              <a:t> </a:t>
            </a:r>
            <a:endParaRPr lang="it-IT" altLang="it-IT" dirty="0">
              <a:solidFill>
                <a:schemeClr val="bg1"/>
              </a:solidFill>
              <a:latin typeface="Optima" pitchFamily="34" charset="0"/>
            </a:endParaRPr>
          </a:p>
          <a:p>
            <a:pPr>
              <a:buClr>
                <a:srgbClr val="990000"/>
              </a:buClr>
              <a:buSzPct val="80000"/>
              <a:defRPr/>
            </a:pPr>
            <a:r>
              <a:rPr lang="it-IT" altLang="it-IT" dirty="0">
                <a:solidFill>
                  <a:schemeClr val="bg1"/>
                </a:solidFill>
                <a:latin typeface="Optima" pitchFamily="34" charset="0"/>
              </a:rPr>
              <a:t>Breve sintesi del </a:t>
            </a:r>
            <a:r>
              <a:rPr lang="it-IT" altLang="it-IT" dirty="0" err="1">
                <a:solidFill>
                  <a:schemeClr val="bg1"/>
                </a:solidFill>
                <a:latin typeface="Optima" pitchFamily="34" charset="0"/>
              </a:rPr>
              <a:t>NdV</a:t>
            </a:r>
            <a:r>
              <a:rPr lang="it-IT" altLang="it-IT" dirty="0">
                <a:solidFill>
                  <a:schemeClr val="bg1"/>
                </a:solidFill>
                <a:latin typeface="Optima" pitchFamily="34" charset="0"/>
              </a:rPr>
              <a:t> sulle giornate condotte nel 2025</a:t>
            </a:r>
          </a:p>
          <a:p>
            <a:pPr>
              <a:buClr>
                <a:srgbClr val="990000"/>
              </a:buClr>
              <a:buSzPct val="80000"/>
              <a:defRPr/>
            </a:pPr>
            <a:endParaRPr lang="it-IT" altLang="it-IT" dirty="0">
              <a:solidFill>
                <a:schemeClr val="bg1"/>
              </a:solidFill>
              <a:latin typeface="Optima" pitchFamily="34" charset="0"/>
            </a:endParaRPr>
          </a:p>
          <a:p>
            <a:pPr>
              <a:buClr>
                <a:srgbClr val="990000"/>
              </a:buClr>
              <a:buSzPct val="80000"/>
              <a:defRPr/>
            </a:pPr>
            <a:r>
              <a:rPr lang="it-IT" dirty="0">
                <a:solidFill>
                  <a:schemeClr val="bg1"/>
                </a:solidFill>
              </a:rPr>
              <a:t>Spazio dedicato alle riflessioni dei singoli Coordinatori delle CPDS</a:t>
            </a:r>
          </a:p>
          <a:p>
            <a:pPr>
              <a:buClr>
                <a:srgbClr val="990000"/>
              </a:buClr>
              <a:buSzPct val="80000"/>
              <a:defRPr/>
            </a:pPr>
            <a:endParaRPr lang="it-IT" altLang="it-IT" dirty="0">
              <a:solidFill>
                <a:schemeClr val="bg1"/>
              </a:solidFill>
              <a:latin typeface="Optima" pitchFamily="34" charset="0"/>
            </a:endParaRPr>
          </a:p>
          <a:p>
            <a:pPr>
              <a:buClr>
                <a:srgbClr val="990000"/>
              </a:buClr>
              <a:buSzPct val="80000"/>
              <a:defRPr/>
            </a:pPr>
            <a:r>
              <a:rPr lang="it-IT">
                <a:solidFill>
                  <a:schemeClr val="bg1"/>
                </a:solidFill>
              </a:rPr>
              <a:t>Intervento del Presidente </a:t>
            </a:r>
            <a:r>
              <a:rPr lang="it-IT" dirty="0">
                <a:solidFill>
                  <a:schemeClr val="bg1"/>
                </a:solidFill>
              </a:rPr>
              <a:t>del Presidio della Qualità di Ateneo (PQA)</a:t>
            </a:r>
          </a:p>
          <a:p>
            <a:pPr>
              <a:buClr>
                <a:srgbClr val="990000"/>
              </a:buClr>
              <a:buSzPct val="80000"/>
              <a:defRPr/>
            </a:pPr>
            <a:endParaRPr lang="it-IT" altLang="it-IT" dirty="0">
              <a:solidFill>
                <a:schemeClr val="bg1"/>
              </a:solidFill>
              <a:latin typeface="Optima" pitchFamily="34" charset="0"/>
            </a:endParaRPr>
          </a:p>
          <a:p>
            <a:pPr>
              <a:buClr>
                <a:srgbClr val="990000"/>
              </a:buClr>
              <a:buSzPct val="80000"/>
              <a:defRPr/>
            </a:pPr>
            <a:r>
              <a:rPr lang="it-IT" altLang="it-IT" dirty="0">
                <a:solidFill>
                  <a:schemeClr val="bg1"/>
                </a:solidFill>
                <a:latin typeface="Optima" pitchFamily="34" charset="0"/>
              </a:rPr>
              <a:t>Varie ed eventuali </a:t>
            </a:r>
          </a:p>
          <a:p>
            <a:pPr marL="457200" indent="-457200">
              <a:buClr>
                <a:srgbClr val="990000"/>
              </a:buClr>
              <a:buNone/>
              <a:defRPr/>
            </a:pPr>
            <a:endParaRPr lang="it-IT" altLang="it-IT" b="1" dirty="0">
              <a:solidFill>
                <a:srgbClr val="990000"/>
              </a:solidFill>
              <a:latin typeface="Optima" pitchFamily="34" charset="0"/>
            </a:endParaRPr>
          </a:p>
        </p:txBody>
      </p:sp>
      <p:sp>
        <p:nvSpPr>
          <p:cNvPr id="7171" name="Rectangle 13">
            <a:extLst>
              <a:ext uri="{FF2B5EF4-FFF2-40B4-BE49-F238E27FC236}">
                <a16:creationId xmlns:a16="http://schemas.microsoft.com/office/drawing/2014/main" id="{6E7FE8EF-096A-2668-7EA0-B1EFEE16E2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71813" y="217135"/>
            <a:ext cx="7010400" cy="1527175"/>
          </a:xfrm>
          <a:gradFill>
            <a:gsLst>
              <a:gs pos="17000">
                <a:srgbClr val="C00000">
                  <a:lumMod val="40000"/>
                  <a:lumOff val="60000"/>
                </a:srgbClr>
              </a:gs>
              <a:gs pos="100000">
                <a:srgbClr val="B0022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it-IT" altLang="it-IT" sz="3600" b="1" dirty="0">
                <a:solidFill>
                  <a:schemeClr val="bg1"/>
                </a:solidFill>
                <a:latin typeface="Optima" pitchFamily="34" charset="0"/>
                <a:ea typeface="+mn-ea"/>
                <a:cs typeface="+mn-cs"/>
              </a:rPr>
              <a:t>Argomenti della riunione 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DC155F29-86E8-784E-BC86-9E666A2824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4" b="684"/>
          <a:stretch>
            <a:fillRect/>
          </a:stretch>
        </p:blipFill>
        <p:spPr>
          <a:xfrm>
            <a:off x="265322" y="190501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olo 1">
            <a:extLst>
              <a:ext uri="{FF2B5EF4-FFF2-40B4-BE49-F238E27FC236}">
                <a16:creationId xmlns:a16="http://schemas.microsoft.com/office/drawing/2014/main" id="{7C7BB102-E8E9-3A57-819F-CAC1CDB511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1" y="3141663"/>
            <a:ext cx="7058025" cy="862012"/>
          </a:xfrm>
        </p:spPr>
        <p:txBody>
          <a:bodyPr/>
          <a:lstStyle/>
          <a:p>
            <a:pPr marL="285750" indent="-285750" algn="ctr"/>
            <a:r>
              <a:rPr lang="it-IT" altLang="it-IT" sz="3600" dirty="0">
                <a:solidFill>
                  <a:schemeClr val="bg1"/>
                </a:solidFill>
              </a:rPr>
              <a:t>Grazie per l’attenzione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EBA48004-6E11-FBD2-AAC8-44D2F24B86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253388" y="527316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NISI_pres v2" id="{535F0110-87BF-894E-9001-6BBA98F3F4A9}" vid="{0986A53F-47D5-6A47-AF42-79AB8A4E6DF8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</TotalTime>
  <Words>72</Words>
  <Application>Microsoft Office PowerPoint</Application>
  <PresentationFormat>Widescreen</PresentationFormat>
  <Paragraphs>15</Paragraphs>
  <Slides>3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8" baseType="lpstr">
      <vt:lpstr>Aptos</vt:lpstr>
      <vt:lpstr>Arial</vt:lpstr>
      <vt:lpstr>MachoModular</vt:lpstr>
      <vt:lpstr>Optima</vt:lpstr>
      <vt:lpstr>Office 2013 - Tema 2022</vt:lpstr>
      <vt:lpstr>Incontro annuale  NdV – CPDS</vt:lpstr>
      <vt:lpstr>Argomenti della riunione </vt:lpstr>
      <vt:lpstr>Grazie per l’attenzione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Incontro annuale  NdV – CPDS</dc:title>
  <dc:creator>Riccardo Pallecchi</dc:creator>
  <cp:lastModifiedBy>Antonella D'agostino</cp:lastModifiedBy>
  <cp:revision>72</cp:revision>
  <dcterms:created xsi:type="dcterms:W3CDTF">2025-03-26T10:20:30Z</dcterms:created>
  <dcterms:modified xsi:type="dcterms:W3CDTF">2026-03-18T11:32:03Z</dcterms:modified>
</cp:coreProperties>
</file>